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304" r:id="rId20"/>
    <p:sldId id="305" r:id="rId21"/>
    <p:sldId id="306" r:id="rId22"/>
    <p:sldId id="307" r:id="rId23"/>
    <p:sldId id="308" r:id="rId24"/>
    <p:sldId id="276" r:id="rId25"/>
    <p:sldId id="277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90" r:id="rId35"/>
    <p:sldId id="287" r:id="rId36"/>
    <p:sldId id="288" r:id="rId37"/>
    <p:sldId id="289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11" r:id="rId5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91785059-DCE0-44BE-AB98-2C08DBAB762F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304"/>
            <p14:sldId id="305"/>
            <p14:sldId id="306"/>
            <p14:sldId id="307"/>
            <p14:sldId id="308"/>
            <p14:sldId id="276"/>
            <p14:sldId id="277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90"/>
            <p14:sldId id="287"/>
            <p14:sldId id="288"/>
          </p14:sldIdLst>
        </p14:section>
        <p14:section name="Xilinx SDK" id="{4455C2A0-C47B-4D2B-A606-40BA460B01EC}">
          <p14:sldIdLst>
            <p14:sldId id="289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1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819" autoAdjust="0"/>
  </p:normalViewPr>
  <p:slideViewPr>
    <p:cSldViewPr snapToGrid="0">
      <p:cViewPr varScale="1">
        <p:scale>
          <a:sx n="74" d="100"/>
          <a:sy n="74" d="100"/>
        </p:scale>
        <p:origin x="10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B1345-5A68-4DBE-8249-8C7A1C4FC2FE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66C8F0-34EC-4DAD-9145-0D75792B69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2766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66C8F0-34EC-4DAD-9145-0D75792B69EF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9110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6A03E3-5BF7-4BAB-938F-F02108CFF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51B574-BC05-4639-8F75-6D05A779E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BA0EA4-9F8B-4E27-9D50-0AA707799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07C81D-7C92-45FE-A2C7-D64BA714E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AE7911-A6F5-49CC-8DF8-22C71B1A1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33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5FEA28-06B4-4F5B-8F53-DED68D364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6258F47-1FED-4B79-8362-B7043EA49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0934E81-43CC-457B-A867-AEB844A77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88A256-ACDE-47CF-91D2-54B84D6B8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19F27E-55AD-4392-80A5-3189F5C21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523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9392B74-E8AC-4D9B-848B-FE8931EE53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4A8F835-ED3D-4F18-BA8F-C6E6F428D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C6C8B5-7C3E-432D-BB02-A634337C2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ADCD9F-FDEB-475D-86D3-04D685A9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41330C-5714-41B9-8B09-8FD38F168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639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58D9F5-8C30-40F6-B400-ABBFA3F07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5087CE-499E-4574-ADE1-3EB77FFF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8BE120-02E4-4F1F-ABBC-A41BECF43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9A25C1-A7B7-4B2D-8FD4-8B5D3827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D29EE5-C4B4-45F7-94AE-34E2D27A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7906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92ABBB-DCD2-4F30-9EBA-0E3BD316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C942FDD-4513-4210-88AA-9CA0E40B0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609DBC-AB0D-4D31-97A4-78FC94C31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0E4528-721E-4821-B05E-B2A65E2A9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7ACD93A-1602-470F-A7E5-E7773EF9B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593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BBBDE-E723-4587-9C5C-E5CED770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3D6E1-4FDD-47B9-9E4E-6E69C8BD0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9B9077-5A65-4D05-BE29-7CC6501F3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24C523-7CEE-401D-B1B5-281839256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FB7192C-051E-403D-A66C-7AAC636CB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95AA68E-6846-4741-A0F2-9A276B12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7046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41B377-9D74-49F4-939F-B669B84BE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33FB2F-3CD1-4D5D-9059-02723154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8F57DF-78DE-4070-B27A-A10E1BB28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1189458-AEF1-4677-96AD-053C360A1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57C8A49-0901-47B6-BC41-63812C9AF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4B483E2-B22F-4899-91FD-9F799C341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CCEE159-4988-4600-8181-C56CBC437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2B5C60B-C9ED-47AB-9C0C-070B42DFA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335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2B6B06-E1C9-4CA8-A12D-8E2486BA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F266945-6E53-4327-9C8F-BD682ED7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66DBED7-D325-4E4D-8C50-325954067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DD8522E-5104-4C1E-9523-88EBB109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321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1D98357-5A3C-46EE-A6D0-0BDE4E70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31A4862-1B6B-4FE4-8463-479D5E2B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A68AC49-B960-4DF1-81EC-E3864A553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8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FFBEEB-C4A3-4211-9E6D-E4277BF8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8F84B7-E5DA-43B8-854C-86ECC0EBE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6ED04C-44E4-42FB-B08D-65FCF9ABE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0408CCD-792B-449A-89D3-545742260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47DD580-FB51-4312-A51A-2021A2F7E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87101A-1BFA-422F-82C2-0027F90CD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405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889FB5-A432-48FE-B57F-698420BD7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FBB3A31-B487-4359-95D8-09493FC84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E8F5C33-9E1D-43DB-89C1-B2026A077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1E7B47D-0233-4726-B418-1BC8A9ED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39F6C1-D43B-4C11-931C-5578E326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65ECEC-5DA8-43C2-8F7F-AEF77779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285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94743B7-7816-459B-95C5-0B592C97B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EA68E44-2EC9-458D-9DA3-2AD18B5C0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450277-0078-4C7D-AFDB-607376D76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F8D0A-6B4B-4371-9F0C-704959A538EF}" type="datetimeFigureOut">
              <a:rPr lang="zh-TW" altLang="en-US" smtClean="0"/>
              <a:t>2022/5/8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AF549C-7AD6-4198-A5F3-66D6CEF59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8CBC47-1AD6-4B4F-9439-96249DFCD6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83096-7019-4C76-836A-DB5EFA700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5279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xilinx.com/s/question/0D52E00006hpgslSAA/gpio-interrupt-and-processes?language=en_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PVTVNtJ7R4&amp;list=PLLYZoEqwvzM28OCtW13nFAuv2F63kc0MK&amp;index=6" TargetMode="External"/><Relationship Id="rId2" Type="http://schemas.openxmlformats.org/officeDocument/2006/relationships/hyperlink" Target="https://support.xilinx.com/s/question/0D52E00006iHsEfSAK/problem-with-ps7init?language=en_U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upport.xilinx.com/s/question/0D52E00006hpgslSAA/gpio-interrupt-and-processes?language=en_U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200055-A710-4F65-89A1-07E03D6A4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1122363"/>
            <a:ext cx="10915650" cy="2387600"/>
          </a:xfrm>
        </p:spPr>
        <p:txBody>
          <a:bodyPr/>
          <a:lstStyle/>
          <a:p>
            <a:r>
              <a:rPr lang="en-US" altLang="zh-TW" dirty="0"/>
              <a:t>Xilinx GPIO Interrupt example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6380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19E6EF-3A21-4B60-9963-1B960881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 IP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FDB878-D00F-4BB4-A7AF-32BCD82F7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1412702"/>
            <a:ext cx="9829800" cy="523298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DD87053-4B1D-4E58-A6EF-3E261432A5D3}"/>
              </a:ext>
            </a:extLst>
          </p:cNvPr>
          <p:cNvSpPr/>
          <p:nvPr/>
        </p:nvSpPr>
        <p:spPr>
          <a:xfrm>
            <a:off x="6958012" y="2447924"/>
            <a:ext cx="252413" cy="228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4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9DFD49-B57E-4B87-BA0C-7205EC346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 PS(Processing system)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0AA44D4-0F1A-4200-9A84-9A7D5AAD0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4" y="1305167"/>
            <a:ext cx="9591675" cy="535708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D0134EE-4BEE-4188-A40F-5C9D08623F13}"/>
              </a:ext>
            </a:extLst>
          </p:cNvPr>
          <p:cNvSpPr/>
          <p:nvPr/>
        </p:nvSpPr>
        <p:spPr>
          <a:xfrm>
            <a:off x="4391026" y="2781299"/>
            <a:ext cx="1476374" cy="2381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44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46A063-E8DE-4D8C-A71D-2A4CB3FE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Run block Automation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D5A6F7-FA24-4AC2-BA41-6CBF53706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4" y="1293981"/>
            <a:ext cx="9915525" cy="556401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0CB3038-6E64-43DB-812B-868A5800D7CB}"/>
              </a:ext>
            </a:extLst>
          </p:cNvPr>
          <p:cNvSpPr/>
          <p:nvPr/>
        </p:nvSpPr>
        <p:spPr>
          <a:xfrm>
            <a:off x="5657850" y="2152650"/>
            <a:ext cx="1114425" cy="1716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810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FC33D76-9C40-4601-AF03-153469520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99" y="321721"/>
            <a:ext cx="8207451" cy="516680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6292C9C-5AA6-4D46-B035-E0D374092A2A}"/>
              </a:ext>
            </a:extLst>
          </p:cNvPr>
          <p:cNvSpPr/>
          <p:nvPr/>
        </p:nvSpPr>
        <p:spPr>
          <a:xfrm>
            <a:off x="6477000" y="4905375"/>
            <a:ext cx="1000125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C06E670-53F4-4817-BA7D-7438CA7AB31D}"/>
              </a:ext>
            </a:extLst>
          </p:cNvPr>
          <p:cNvSpPr txBox="1"/>
          <p:nvPr/>
        </p:nvSpPr>
        <p:spPr>
          <a:xfrm>
            <a:off x="9642139" y="4755118"/>
            <a:ext cx="1842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確認完畢後按</a:t>
            </a:r>
            <a:r>
              <a:rPr lang="en-US" altLang="zh-TW" dirty="0"/>
              <a:t>OK</a:t>
            </a:r>
            <a:endParaRPr lang="zh-TW" altLang="en-US" dirty="0"/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51CCFB99-96AD-4DC2-AAE4-E348A7D23220}"/>
              </a:ext>
            </a:extLst>
          </p:cNvPr>
          <p:cNvCxnSpPr>
            <a:cxnSpLocks/>
          </p:cNvCxnSpPr>
          <p:nvPr/>
        </p:nvCxnSpPr>
        <p:spPr>
          <a:xfrm>
            <a:off x="7477125" y="4958834"/>
            <a:ext cx="208597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655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64AB00-6A15-48B7-A52E-7CCF1C51F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 two GPIO IP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0DB72DB-2190-453B-90BF-E6E47F704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1260604"/>
            <a:ext cx="9543210" cy="536879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595ABB6-F4BC-4693-B85A-202EDD90B86D}"/>
              </a:ext>
            </a:extLst>
          </p:cNvPr>
          <p:cNvSpPr/>
          <p:nvPr/>
        </p:nvSpPr>
        <p:spPr>
          <a:xfrm>
            <a:off x="4352925" y="2714625"/>
            <a:ext cx="2228850" cy="2762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4053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88A70CC-5016-43F7-9D91-779388ABB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514944"/>
            <a:ext cx="9634010" cy="541913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C26EF3A-61D2-4B28-87E6-67D9468DD9DB}"/>
              </a:ext>
            </a:extLst>
          </p:cNvPr>
          <p:cNvSpPr/>
          <p:nvPr/>
        </p:nvSpPr>
        <p:spPr>
          <a:xfrm>
            <a:off x="4371975" y="2095500"/>
            <a:ext cx="2057400" cy="771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70D8D03A-6C0D-4A67-9B5A-31267FF7565B}"/>
              </a:ext>
            </a:extLst>
          </p:cNvPr>
          <p:cNvCxnSpPr>
            <a:cxnSpLocks/>
          </p:cNvCxnSpPr>
          <p:nvPr/>
        </p:nvCxnSpPr>
        <p:spPr>
          <a:xfrm>
            <a:off x="6429375" y="2095500"/>
            <a:ext cx="356235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EE1F96-9ACC-4BA9-89C1-E6D63A730EAA}"/>
              </a:ext>
            </a:extLst>
          </p:cNvPr>
          <p:cNvSpPr txBox="1"/>
          <p:nvPr/>
        </p:nvSpPr>
        <p:spPr>
          <a:xfrm>
            <a:off x="10114877" y="1910834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兩個</a:t>
            </a:r>
            <a:r>
              <a:rPr lang="en-US" altLang="zh-TW" dirty="0"/>
              <a:t>GPIO</a:t>
            </a:r>
            <a:r>
              <a:rPr lang="zh-TW" altLang="en-US" dirty="0"/>
              <a:t> </a:t>
            </a:r>
            <a:r>
              <a:rPr lang="en-US" altLang="zh-TW" dirty="0"/>
              <a:t>IP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60286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C79F09-A2B9-4A10-85B7-BC1CDEDAB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Setting IP connect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AE7DD97-B390-49F6-88E0-618DE97D1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34094"/>
            <a:ext cx="9634010" cy="541913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B362F3B-FF65-4117-9DB7-5A127533A23A}"/>
              </a:ext>
            </a:extLst>
          </p:cNvPr>
          <p:cNvSpPr/>
          <p:nvPr/>
        </p:nvSpPr>
        <p:spPr>
          <a:xfrm>
            <a:off x="5086349" y="2171700"/>
            <a:ext cx="1343026" cy="238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2387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DF7935-4315-4C76-AFBA-146F8501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Setting GPIO AXI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CE74D50-329C-4665-B82A-2D199E2E2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91" y="1432335"/>
            <a:ext cx="7687384" cy="484654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7A3B521-1DF3-422B-A35C-3E7B1C8FD75B}"/>
              </a:ext>
            </a:extLst>
          </p:cNvPr>
          <p:cNvSpPr/>
          <p:nvPr/>
        </p:nvSpPr>
        <p:spPr>
          <a:xfrm>
            <a:off x="1409699" y="3378200"/>
            <a:ext cx="962025" cy="2317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C9EEA3-D141-4466-A60A-FCA07E1651C8}"/>
              </a:ext>
            </a:extLst>
          </p:cNvPr>
          <p:cNvSpPr/>
          <p:nvPr/>
        </p:nvSpPr>
        <p:spPr>
          <a:xfrm>
            <a:off x="1409699" y="4016375"/>
            <a:ext cx="962025" cy="2317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2059A9D-48E9-4ECB-BBD0-BA656C198AD1}"/>
              </a:ext>
            </a:extLst>
          </p:cNvPr>
          <p:cNvCxnSpPr>
            <a:cxnSpLocks/>
          </p:cNvCxnSpPr>
          <p:nvPr/>
        </p:nvCxnSpPr>
        <p:spPr>
          <a:xfrm>
            <a:off x="2371724" y="3378200"/>
            <a:ext cx="641985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067428EF-B5F8-463F-8327-DB2855AB2DF6}"/>
              </a:ext>
            </a:extLst>
          </p:cNvPr>
          <p:cNvCxnSpPr>
            <a:stCxn id="5" idx="3"/>
            <a:endCxn id="6" idx="3"/>
          </p:cNvCxnSpPr>
          <p:nvPr/>
        </p:nvCxnSpPr>
        <p:spPr>
          <a:xfrm>
            <a:off x="2371724" y="3494088"/>
            <a:ext cx="0" cy="63817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4EF0BBD-209B-4AC7-897B-2D7AF34B46B8}"/>
              </a:ext>
            </a:extLst>
          </p:cNvPr>
          <p:cNvSpPr/>
          <p:nvPr/>
        </p:nvSpPr>
        <p:spPr>
          <a:xfrm>
            <a:off x="3539244" y="3900487"/>
            <a:ext cx="4557002" cy="11651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6E99BE15-F49C-4E69-9B65-8917743339BC}"/>
              </a:ext>
            </a:extLst>
          </p:cNvPr>
          <p:cNvCxnSpPr/>
          <p:nvPr/>
        </p:nvCxnSpPr>
        <p:spPr>
          <a:xfrm>
            <a:off x="7610475" y="3378200"/>
            <a:ext cx="0" cy="5222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1998BF3-D9EA-4082-9EC7-461196648A06}"/>
              </a:ext>
            </a:extLst>
          </p:cNvPr>
          <p:cNvSpPr txBox="1"/>
          <p:nvPr/>
        </p:nvSpPr>
        <p:spPr>
          <a:xfrm>
            <a:off x="8942323" y="3193534"/>
            <a:ext cx="109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皆為</a:t>
            </a:r>
            <a:r>
              <a:rPr lang="en-US" altLang="zh-TW" dirty="0"/>
              <a:t>Auto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3937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E0F5D-EB2B-4DE0-9FF1-34988A3B9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432"/>
            <a:ext cx="10515600" cy="1325563"/>
          </a:xfrm>
        </p:spPr>
        <p:txBody>
          <a:bodyPr/>
          <a:lstStyle/>
          <a:p>
            <a:r>
              <a:rPr lang="en-US" altLang="zh-TW" dirty="0"/>
              <a:t>Setting GPIO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CA33C53-35C0-4CEA-A604-99412BDB2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06556"/>
            <a:ext cx="5447261" cy="342731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1E550D1-CA6D-413C-BBF8-9CAE86D03EB4}"/>
              </a:ext>
            </a:extLst>
          </p:cNvPr>
          <p:cNvSpPr/>
          <p:nvPr/>
        </p:nvSpPr>
        <p:spPr>
          <a:xfrm>
            <a:off x="2981324" y="2901950"/>
            <a:ext cx="1371601" cy="2603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AAC42FBF-15A2-4C4E-AEC6-497D0E9E9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06556"/>
            <a:ext cx="5439227" cy="342731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25669049-FDBA-48B8-9A99-B723701DB817}"/>
              </a:ext>
            </a:extLst>
          </p:cNvPr>
          <p:cNvSpPr/>
          <p:nvPr/>
        </p:nvSpPr>
        <p:spPr>
          <a:xfrm>
            <a:off x="9058274" y="2564653"/>
            <a:ext cx="1371601" cy="2603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02A9CFB7-CDA0-40F5-8808-B8E3A06D36E4}"/>
              </a:ext>
            </a:extLst>
          </p:cNvPr>
          <p:cNvCxnSpPr>
            <a:cxnSpLocks/>
          </p:cNvCxnSpPr>
          <p:nvPr/>
        </p:nvCxnSpPr>
        <p:spPr>
          <a:xfrm>
            <a:off x="2981324" y="3162300"/>
            <a:ext cx="0" cy="14287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8BECB0F-441A-4008-B787-82E49128262B}"/>
              </a:ext>
            </a:extLst>
          </p:cNvPr>
          <p:cNvSpPr txBox="1"/>
          <p:nvPr/>
        </p:nvSpPr>
        <p:spPr>
          <a:xfrm>
            <a:off x="37508" y="4666734"/>
            <a:ext cx="7259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</a:t>
            </a:r>
            <a:r>
              <a:rPr lang="en-US" altLang="zh-TW" dirty="0"/>
              <a:t>axi_gpio_0 GPIO</a:t>
            </a:r>
            <a:r>
              <a:rPr lang="zh-TW" altLang="en-US" dirty="0"/>
              <a:t> </a:t>
            </a:r>
            <a:r>
              <a:rPr lang="en-US" altLang="zh-TW" dirty="0"/>
              <a:t>Options Select Board Part Interface </a:t>
            </a:r>
            <a:r>
              <a:rPr lang="zh-TW" altLang="en-US" dirty="0"/>
              <a:t>為</a:t>
            </a:r>
            <a:r>
              <a:rPr lang="en-US" altLang="zh-TW" dirty="0"/>
              <a:t>leds_8bits(LED)</a:t>
            </a:r>
            <a:endParaRPr lang="zh-TW" altLang="en-US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D7FBCAB2-35E2-4829-AC5E-43D823DD1EF4}"/>
              </a:ext>
            </a:extLst>
          </p:cNvPr>
          <p:cNvCxnSpPr>
            <a:cxnSpLocks/>
          </p:cNvCxnSpPr>
          <p:nvPr/>
        </p:nvCxnSpPr>
        <p:spPr>
          <a:xfrm>
            <a:off x="9353549" y="2825003"/>
            <a:ext cx="0" cy="23470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84690E8-086B-4CE4-8A7B-C4470FBC853F}"/>
              </a:ext>
            </a:extLst>
          </p:cNvPr>
          <p:cNvSpPr txBox="1"/>
          <p:nvPr/>
        </p:nvSpPr>
        <p:spPr>
          <a:xfrm>
            <a:off x="1447208" y="5184775"/>
            <a:ext cx="8174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</a:t>
            </a:r>
            <a:r>
              <a:rPr lang="en-US" altLang="zh-TW" dirty="0"/>
              <a:t>axi_gpio_1 GPIO</a:t>
            </a:r>
            <a:r>
              <a:rPr lang="zh-TW" altLang="en-US" dirty="0"/>
              <a:t> </a:t>
            </a:r>
            <a:r>
              <a:rPr lang="en-US" altLang="zh-TW" dirty="0"/>
              <a:t>Options Select Board Part Interface </a:t>
            </a:r>
            <a:r>
              <a:rPr lang="zh-TW" altLang="en-US" dirty="0"/>
              <a:t>為</a:t>
            </a:r>
            <a:r>
              <a:rPr lang="en-US" altLang="zh-TW" dirty="0"/>
              <a:t>btns_5bits(</a:t>
            </a:r>
            <a:r>
              <a:rPr lang="en-US" altLang="zh-TW" dirty="0" err="1"/>
              <a:t>Puch</a:t>
            </a:r>
            <a:r>
              <a:rPr lang="en-US" altLang="zh-TW" dirty="0"/>
              <a:t> buttons)</a:t>
            </a:r>
            <a:endParaRPr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D84803C-8D23-42A3-8CF2-7A3D190F194C}"/>
              </a:ext>
            </a:extLst>
          </p:cNvPr>
          <p:cNvSpPr/>
          <p:nvPr/>
        </p:nvSpPr>
        <p:spPr>
          <a:xfrm>
            <a:off x="10153650" y="3998539"/>
            <a:ext cx="742949" cy="2603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C038EE9B-850B-45E1-95AC-6054A16B71A3}"/>
              </a:ext>
            </a:extLst>
          </p:cNvPr>
          <p:cNvCxnSpPr>
            <a:cxnSpLocks/>
          </p:cNvCxnSpPr>
          <p:nvPr/>
        </p:nvCxnSpPr>
        <p:spPr>
          <a:xfrm>
            <a:off x="10401299" y="4258889"/>
            <a:ext cx="0" cy="15799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80B2CD2-296F-416A-95E4-87DB327758F9}"/>
              </a:ext>
            </a:extLst>
          </p:cNvPr>
          <p:cNvSpPr txBox="1"/>
          <p:nvPr/>
        </p:nvSpPr>
        <p:spPr>
          <a:xfrm>
            <a:off x="9353549" y="5946588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都設定完畢後按下</a:t>
            </a:r>
            <a:r>
              <a:rPr lang="en-US" altLang="zh-TW" dirty="0"/>
              <a:t>OK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0855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4D5510-DFD0-4A13-AB3A-EB9DED355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axi_gpio_1 Enable Interrupt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A482A2-12BA-421B-81AD-307D0BA66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536953"/>
            <a:ext cx="9611360" cy="506098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1750095-0AD3-443A-9439-CA0C53E50212}"/>
              </a:ext>
            </a:extLst>
          </p:cNvPr>
          <p:cNvSpPr/>
          <p:nvPr/>
        </p:nvSpPr>
        <p:spPr>
          <a:xfrm>
            <a:off x="3529965" y="5929630"/>
            <a:ext cx="920116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35EE0E-C8A5-4CEB-A026-822CEDF56705}"/>
              </a:ext>
            </a:extLst>
          </p:cNvPr>
          <p:cNvSpPr/>
          <p:nvPr/>
        </p:nvSpPr>
        <p:spPr>
          <a:xfrm>
            <a:off x="6969759" y="6275705"/>
            <a:ext cx="680721" cy="3222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2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118E77-B674-47B8-AE0D-D40247FE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File-&gt;New Project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B457AD0-B678-4A92-B525-987863EC1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51773"/>
            <a:ext cx="10220325" cy="541890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E0EA124-6D9A-476E-BF6D-6E8A003E1D98}"/>
              </a:ext>
            </a:extLst>
          </p:cNvPr>
          <p:cNvSpPr/>
          <p:nvPr/>
        </p:nvSpPr>
        <p:spPr>
          <a:xfrm>
            <a:off x="942976" y="1609725"/>
            <a:ext cx="1428750" cy="266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4289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4D5510-DFD0-4A13-AB3A-EB9DED355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axi_gpio_1 Enable Interrupt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A482A2-12BA-421B-81AD-307D0BA66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536953"/>
            <a:ext cx="9611360" cy="506098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1750095-0AD3-443A-9439-CA0C53E50212}"/>
              </a:ext>
            </a:extLst>
          </p:cNvPr>
          <p:cNvSpPr/>
          <p:nvPr/>
        </p:nvSpPr>
        <p:spPr>
          <a:xfrm>
            <a:off x="3529965" y="5929630"/>
            <a:ext cx="920116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35EE0E-C8A5-4CEB-A026-822CEDF56705}"/>
              </a:ext>
            </a:extLst>
          </p:cNvPr>
          <p:cNvSpPr/>
          <p:nvPr/>
        </p:nvSpPr>
        <p:spPr>
          <a:xfrm>
            <a:off x="6969759" y="6275705"/>
            <a:ext cx="680721" cy="3222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2259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FD2BEF-6004-4CA3-B3BF-D22EA84BD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Processing system Enable IRQ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D97A9FA-1F43-46D4-B970-502528792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79" y="1385970"/>
            <a:ext cx="7275405" cy="554315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3EC80D2-4B17-42B8-845D-107B9552DF6A}"/>
              </a:ext>
            </a:extLst>
          </p:cNvPr>
          <p:cNvSpPr/>
          <p:nvPr/>
        </p:nvSpPr>
        <p:spPr>
          <a:xfrm>
            <a:off x="1046479" y="4578350"/>
            <a:ext cx="1239521" cy="278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46E74D-659C-46F3-BAC0-B5D852462C0C}"/>
              </a:ext>
            </a:extLst>
          </p:cNvPr>
          <p:cNvSpPr/>
          <p:nvPr/>
        </p:nvSpPr>
        <p:spPr>
          <a:xfrm>
            <a:off x="2392677" y="3286760"/>
            <a:ext cx="1026161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046D2D7-9EBA-40AC-9883-4940EA12438C}"/>
              </a:ext>
            </a:extLst>
          </p:cNvPr>
          <p:cNvSpPr/>
          <p:nvPr/>
        </p:nvSpPr>
        <p:spPr>
          <a:xfrm>
            <a:off x="2499358" y="3616960"/>
            <a:ext cx="919480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F7FE8E8-FA7C-413B-B236-6A4FABCE9899}"/>
              </a:ext>
            </a:extLst>
          </p:cNvPr>
          <p:cNvSpPr/>
          <p:nvPr/>
        </p:nvSpPr>
        <p:spPr>
          <a:xfrm>
            <a:off x="6868159" y="6492875"/>
            <a:ext cx="721361" cy="365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5480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FD2BEF-6004-4CA3-B3BF-D22EA84BD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/>
              <a:t>Processing system Enable IRQ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D97A9FA-1F43-46D4-B970-502528792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79" y="1385970"/>
            <a:ext cx="7275405" cy="554315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3EC80D2-4B17-42B8-845D-107B9552DF6A}"/>
              </a:ext>
            </a:extLst>
          </p:cNvPr>
          <p:cNvSpPr/>
          <p:nvPr/>
        </p:nvSpPr>
        <p:spPr>
          <a:xfrm>
            <a:off x="1046479" y="4578350"/>
            <a:ext cx="1239521" cy="278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46E74D-659C-46F3-BAC0-B5D852462C0C}"/>
              </a:ext>
            </a:extLst>
          </p:cNvPr>
          <p:cNvSpPr/>
          <p:nvPr/>
        </p:nvSpPr>
        <p:spPr>
          <a:xfrm>
            <a:off x="2392677" y="3286760"/>
            <a:ext cx="1026161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046D2D7-9EBA-40AC-9883-4940EA12438C}"/>
              </a:ext>
            </a:extLst>
          </p:cNvPr>
          <p:cNvSpPr/>
          <p:nvPr/>
        </p:nvSpPr>
        <p:spPr>
          <a:xfrm>
            <a:off x="2499358" y="3616960"/>
            <a:ext cx="919480" cy="2171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F7FE8E8-FA7C-413B-B236-6A4FABCE9899}"/>
              </a:ext>
            </a:extLst>
          </p:cNvPr>
          <p:cNvSpPr/>
          <p:nvPr/>
        </p:nvSpPr>
        <p:spPr>
          <a:xfrm>
            <a:off x="6868159" y="6492875"/>
            <a:ext cx="721361" cy="365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8533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853D61C-A60D-4233-B6FF-C6077D38F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8999974" cy="5053789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0045897E-E53D-4DF1-83E9-4FB640BD73B6}"/>
              </a:ext>
            </a:extLst>
          </p:cNvPr>
          <p:cNvCxnSpPr>
            <a:cxnSpLocks/>
          </p:cNvCxnSpPr>
          <p:nvPr/>
        </p:nvCxnSpPr>
        <p:spPr>
          <a:xfrm>
            <a:off x="7604124" y="2714625"/>
            <a:ext cx="170243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563F27BB-5F6F-4B1D-A0E0-B1D13DEAF9E6}"/>
              </a:ext>
            </a:extLst>
          </p:cNvPr>
          <p:cNvSpPr txBox="1"/>
          <p:nvPr/>
        </p:nvSpPr>
        <p:spPr>
          <a:xfrm>
            <a:off x="9479280" y="25299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將線路連接起來</a:t>
            </a:r>
          </a:p>
        </p:txBody>
      </p:sp>
    </p:spTree>
    <p:extLst>
      <p:ext uri="{BB962C8B-B14F-4D97-AF65-F5344CB8AC3E}">
        <p14:creationId xmlns:p14="http://schemas.microsoft.com/office/powerpoint/2010/main" val="479870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D042BA-A61D-4D6E-B79C-C70A2853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Regenerate layout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207CA8-4604-46B3-8D89-0ACECE6B3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272159"/>
            <a:ext cx="9772651" cy="548428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B50572D-2FB5-44DD-86C2-11F5662FF532}"/>
              </a:ext>
            </a:extLst>
          </p:cNvPr>
          <p:cNvSpPr/>
          <p:nvPr/>
        </p:nvSpPr>
        <p:spPr>
          <a:xfrm>
            <a:off x="7191375" y="1864939"/>
            <a:ext cx="333375" cy="2305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31773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B3A436-29C5-46D1-9506-AF2E55FAE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Validation design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0606FE3-DBF9-452B-8623-E663402B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389693"/>
            <a:ext cx="9372600" cy="526119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9BF5730-514F-464A-BB34-B17130B76D15}"/>
              </a:ext>
            </a:extLst>
          </p:cNvPr>
          <p:cNvSpPr/>
          <p:nvPr/>
        </p:nvSpPr>
        <p:spPr>
          <a:xfrm>
            <a:off x="6696075" y="1941139"/>
            <a:ext cx="333375" cy="2305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6110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31FF3C-CA80-442F-AFFC-BB05805B9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HDL wrapper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13CD507-E49D-472C-A990-416324371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4" y="1362863"/>
            <a:ext cx="9134475" cy="513001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59FE41-69F6-45E4-858C-A599F6C3A039}"/>
              </a:ext>
            </a:extLst>
          </p:cNvPr>
          <p:cNvSpPr/>
          <p:nvPr/>
        </p:nvSpPr>
        <p:spPr>
          <a:xfrm>
            <a:off x="1866899" y="2324099"/>
            <a:ext cx="2114551" cy="2381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7765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BD1557A-4F99-4956-AB8A-9F371E14B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847253"/>
            <a:ext cx="9753600" cy="546225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DFAA3EC-DD39-49D6-87F4-2DB1540FCC6D}"/>
              </a:ext>
            </a:extLst>
          </p:cNvPr>
          <p:cNvSpPr/>
          <p:nvPr/>
        </p:nvSpPr>
        <p:spPr>
          <a:xfrm>
            <a:off x="3390899" y="3459319"/>
            <a:ext cx="2238376" cy="2840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4036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4C69FA-98A3-4D77-B2A6-0DD91DF94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Generate Bitstream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9D94398-C772-4377-A461-732C49097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12" y="1208597"/>
            <a:ext cx="10315575" cy="547477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B471ECE-A313-4A8F-8FC1-B228D3A07CB4}"/>
              </a:ext>
            </a:extLst>
          </p:cNvPr>
          <p:cNvSpPr/>
          <p:nvPr/>
        </p:nvSpPr>
        <p:spPr>
          <a:xfrm>
            <a:off x="1047750" y="6135844"/>
            <a:ext cx="1009650" cy="1887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974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4124A40-1670-4EFE-9944-C125C9497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4" y="613252"/>
            <a:ext cx="10791825" cy="603327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6944C81-54A2-4A00-BEBA-1089358A9D07}"/>
              </a:ext>
            </a:extLst>
          </p:cNvPr>
          <p:cNvSpPr/>
          <p:nvPr/>
        </p:nvSpPr>
        <p:spPr>
          <a:xfrm>
            <a:off x="3476625" y="3506937"/>
            <a:ext cx="1495424" cy="198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F064569-6E61-469B-B397-E090F27A4CBA}"/>
              </a:ext>
            </a:extLst>
          </p:cNvPr>
          <p:cNvSpPr/>
          <p:nvPr/>
        </p:nvSpPr>
        <p:spPr>
          <a:xfrm>
            <a:off x="4019550" y="3830787"/>
            <a:ext cx="876300" cy="3125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341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3FF603-A0EB-4D5A-824B-93706E4A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Next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1599E7C-141C-466C-8CD7-E628CBB1E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678" y="822467"/>
            <a:ext cx="6370644" cy="546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703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26AE0A2-3A1A-4C11-801F-C763C4B50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6"/>
            <a:ext cx="12192000" cy="684714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F6C4E3E-D742-4147-A4E6-39AC50818740}"/>
              </a:ext>
            </a:extLst>
          </p:cNvPr>
          <p:cNvSpPr/>
          <p:nvPr/>
        </p:nvSpPr>
        <p:spPr>
          <a:xfrm>
            <a:off x="5819775" y="3429000"/>
            <a:ext cx="876300" cy="3125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3790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70FE291-7281-4388-8F54-E6A3D656E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6"/>
            <a:ext cx="12192000" cy="684714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18891E-491B-4F49-B3A3-15B9C7C7E2D5}"/>
              </a:ext>
            </a:extLst>
          </p:cNvPr>
          <p:cNvSpPr/>
          <p:nvPr/>
        </p:nvSpPr>
        <p:spPr>
          <a:xfrm>
            <a:off x="5219700" y="4333875"/>
            <a:ext cx="876300" cy="3125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4899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E0856BA-0683-4671-9722-CE1F0DCF8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861"/>
            <a:ext cx="12192000" cy="650027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86E9919-0F7A-4BFC-A943-070195843230}"/>
              </a:ext>
            </a:extLst>
          </p:cNvPr>
          <p:cNvSpPr/>
          <p:nvPr/>
        </p:nvSpPr>
        <p:spPr>
          <a:xfrm>
            <a:off x="5848350" y="4400550"/>
            <a:ext cx="866774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695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E5DEFC-C429-4472-A079-96AA5A1A0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File</a:t>
            </a:r>
            <a:r>
              <a:rPr lang="en-US" altLang="zh-TW" dirty="0" err="1">
                <a:sym typeface="Wingdings" panose="05000000000000000000" pitchFamily="2" charset="2"/>
              </a:rPr>
              <a:t>ExportExport</a:t>
            </a:r>
            <a:r>
              <a:rPr lang="en-US" altLang="zh-TW" dirty="0">
                <a:sym typeface="Wingdings" panose="05000000000000000000" pitchFamily="2" charset="2"/>
              </a:rPr>
              <a:t> Hardware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8F36F51-B4B8-4A3B-9114-A781683D4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1997"/>
            <a:ext cx="9639300" cy="512087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8AF22CD-B234-44D4-B709-E8ABA3ED0F3C}"/>
              </a:ext>
            </a:extLst>
          </p:cNvPr>
          <p:cNvSpPr/>
          <p:nvPr/>
        </p:nvSpPr>
        <p:spPr>
          <a:xfrm>
            <a:off x="2628899" y="4991099"/>
            <a:ext cx="1171575" cy="2762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7439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C0FF897-8DF7-4276-987D-2784DDFB3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99" y="334962"/>
            <a:ext cx="11671026" cy="61880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7B80107-5B20-4C41-830A-B4F3E3C605D1}"/>
              </a:ext>
            </a:extLst>
          </p:cNvPr>
          <p:cNvSpPr/>
          <p:nvPr/>
        </p:nvSpPr>
        <p:spPr>
          <a:xfrm>
            <a:off x="4800599" y="3248025"/>
            <a:ext cx="1123951" cy="180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97EE197-B5FE-411D-9E83-56532B812347}"/>
              </a:ext>
            </a:extLst>
          </p:cNvPr>
          <p:cNvSpPr/>
          <p:nvPr/>
        </p:nvSpPr>
        <p:spPr>
          <a:xfrm>
            <a:off x="5705475" y="4019550"/>
            <a:ext cx="704850" cy="2476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9632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18439D-DB14-4B6A-B3B1-A05BB210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File</a:t>
            </a:r>
            <a:r>
              <a:rPr lang="en-US" altLang="zh-TW" dirty="0">
                <a:sym typeface="Wingdings" panose="05000000000000000000" pitchFamily="2" charset="2"/>
              </a:rPr>
              <a:t> Launch SDK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0DB9D06-50ED-4932-BDF2-18E5B6F2A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335936"/>
            <a:ext cx="10201275" cy="541411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874BB8-A65D-4F93-8009-5A893B78284A}"/>
              </a:ext>
            </a:extLst>
          </p:cNvPr>
          <p:cNvSpPr/>
          <p:nvPr/>
        </p:nvSpPr>
        <p:spPr>
          <a:xfrm>
            <a:off x="1000124" y="6473825"/>
            <a:ext cx="1866901" cy="2762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14407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124392E-358D-4187-8860-917EBA9D2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94" y="379412"/>
            <a:ext cx="11537356" cy="609917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967C831-190A-408C-9935-02DA11326B00}"/>
              </a:ext>
            </a:extLst>
          </p:cNvPr>
          <p:cNvSpPr/>
          <p:nvPr/>
        </p:nvSpPr>
        <p:spPr>
          <a:xfrm>
            <a:off x="5591175" y="4114799"/>
            <a:ext cx="857250" cy="31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9842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7067BE-2317-4C80-AE3F-B8382BAA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File</a:t>
            </a:r>
            <a:r>
              <a:rPr lang="en-US" altLang="zh-TW" dirty="0" err="1">
                <a:sym typeface="Wingdings" panose="05000000000000000000" pitchFamily="2" charset="2"/>
              </a:rPr>
              <a:t>Newapplication</a:t>
            </a:r>
            <a:r>
              <a:rPr lang="en-US" altLang="zh-TW" dirty="0">
                <a:sym typeface="Wingdings" panose="05000000000000000000" pitchFamily="2" charset="2"/>
              </a:rPr>
              <a:t> project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781C03A-A2EB-4A4C-9221-1FF3AC940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47280"/>
            <a:ext cx="7406845" cy="55440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B07F8EB-2EAB-44C0-A8F3-D2A2DD939C87}"/>
              </a:ext>
            </a:extLst>
          </p:cNvPr>
          <p:cNvSpPr/>
          <p:nvPr/>
        </p:nvSpPr>
        <p:spPr>
          <a:xfrm>
            <a:off x="4467224" y="1690687"/>
            <a:ext cx="2352675" cy="1571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75695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25DAECD-0C07-4943-948F-7EFA9225B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871" y="557909"/>
            <a:ext cx="4595258" cy="591363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23961D9-2393-46A7-9B3B-BE38D58C680A}"/>
              </a:ext>
            </a:extLst>
          </p:cNvPr>
          <p:cNvSpPr/>
          <p:nvPr/>
        </p:nvSpPr>
        <p:spPr>
          <a:xfrm>
            <a:off x="2190749" y="1543049"/>
            <a:ext cx="1371601" cy="2571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F39834-E2F7-4152-8F40-CBE763FFDA78}"/>
              </a:ext>
            </a:extLst>
          </p:cNvPr>
          <p:cNvSpPr/>
          <p:nvPr/>
        </p:nvSpPr>
        <p:spPr>
          <a:xfrm>
            <a:off x="3324225" y="6067425"/>
            <a:ext cx="762000" cy="3612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58111956-ACB6-431B-AB9D-55AE8D131047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562350" y="1671637"/>
            <a:ext cx="263842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ED1CCBA-71D3-456A-88CF-2DC78C2D63A4}"/>
              </a:ext>
            </a:extLst>
          </p:cNvPr>
          <p:cNvSpPr txBox="1"/>
          <p:nvPr/>
        </p:nvSpPr>
        <p:spPr>
          <a:xfrm>
            <a:off x="6503900" y="148697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設定專案名稱</a:t>
            </a:r>
          </a:p>
        </p:txBody>
      </p:sp>
    </p:spTree>
    <p:extLst>
      <p:ext uri="{BB962C8B-B14F-4D97-AF65-F5344CB8AC3E}">
        <p14:creationId xmlns:p14="http://schemas.microsoft.com/office/powerpoint/2010/main" val="16072180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BCDE98B-9AAD-4440-9813-7796C4D03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009" y="392173"/>
            <a:ext cx="4640982" cy="5921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772CDFB-164F-4994-B4C4-CEB58D7B5046}"/>
              </a:ext>
            </a:extLst>
          </p:cNvPr>
          <p:cNvSpPr/>
          <p:nvPr/>
        </p:nvSpPr>
        <p:spPr>
          <a:xfrm>
            <a:off x="918009" y="1800224"/>
            <a:ext cx="2310966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57FDA7-9C5F-4997-8A3E-95F46C4C017C}"/>
              </a:ext>
            </a:extLst>
          </p:cNvPr>
          <p:cNvSpPr/>
          <p:nvPr/>
        </p:nvSpPr>
        <p:spPr>
          <a:xfrm>
            <a:off x="3686175" y="5924549"/>
            <a:ext cx="942975" cy="2952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01E4FC60-786B-41C3-B097-65B5B2B6FC89}"/>
              </a:ext>
            </a:extLst>
          </p:cNvPr>
          <p:cNvCxnSpPr>
            <a:cxnSpLocks/>
          </p:cNvCxnSpPr>
          <p:nvPr/>
        </p:nvCxnSpPr>
        <p:spPr>
          <a:xfrm>
            <a:off x="3228975" y="1919287"/>
            <a:ext cx="263842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52B5C7-77CC-4AD0-853A-BDDC9C6EBF9B}"/>
              </a:ext>
            </a:extLst>
          </p:cNvPr>
          <p:cNvSpPr txBox="1"/>
          <p:nvPr/>
        </p:nvSpPr>
        <p:spPr>
          <a:xfrm>
            <a:off x="6010275" y="1748908"/>
            <a:ext cx="2676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選擇</a:t>
            </a:r>
            <a:r>
              <a:rPr lang="en-US" altLang="zh-TW" dirty="0"/>
              <a:t>Hello</a:t>
            </a:r>
            <a:r>
              <a:rPr lang="zh-TW" altLang="en-US" dirty="0"/>
              <a:t> </a:t>
            </a:r>
            <a:r>
              <a:rPr lang="en-US" altLang="zh-TW" dirty="0"/>
              <a:t>World</a:t>
            </a:r>
            <a:r>
              <a:rPr lang="zh-TW" altLang="en-US" dirty="0"/>
              <a:t> </a:t>
            </a:r>
            <a:r>
              <a:rPr lang="en-US" altLang="zh-TW" dirty="0"/>
              <a:t>Template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4569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AA70FC2-451F-4B91-8CFE-D8A0003A0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74" y="200026"/>
            <a:ext cx="6674993" cy="566383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A7877E5-360D-4270-8F5C-2C5F4112C8BA}"/>
              </a:ext>
            </a:extLst>
          </p:cNvPr>
          <p:cNvSpPr/>
          <p:nvPr/>
        </p:nvSpPr>
        <p:spPr>
          <a:xfrm>
            <a:off x="781050" y="1438275"/>
            <a:ext cx="2171699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723E6F-F442-455F-B0B5-7983F9AB5D1A}"/>
              </a:ext>
            </a:extLst>
          </p:cNvPr>
          <p:cNvSpPr/>
          <p:nvPr/>
        </p:nvSpPr>
        <p:spPr>
          <a:xfrm>
            <a:off x="781050" y="1781175"/>
            <a:ext cx="2333625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2C79C4C-A092-4433-8F9F-43B1BA553A3F}"/>
              </a:ext>
            </a:extLst>
          </p:cNvPr>
          <p:cNvSpPr/>
          <p:nvPr/>
        </p:nvSpPr>
        <p:spPr>
          <a:xfrm>
            <a:off x="781049" y="2124075"/>
            <a:ext cx="1600201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7F0072B-3C1C-4005-9586-46271B818326}"/>
              </a:ext>
            </a:extLst>
          </p:cNvPr>
          <p:cNvSpPr txBox="1"/>
          <p:nvPr/>
        </p:nvSpPr>
        <p:spPr>
          <a:xfrm>
            <a:off x="7456043" y="1115109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Project name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		</a:t>
            </a:r>
            <a:r>
              <a:rPr lang="zh-TW" altLang="en-US" dirty="0"/>
              <a:t>設定專案名稱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9CEE2B1-38E8-47CD-A80A-BA4A6E746B0F}"/>
              </a:ext>
            </a:extLst>
          </p:cNvPr>
          <p:cNvSpPr txBox="1"/>
          <p:nvPr/>
        </p:nvSpPr>
        <p:spPr>
          <a:xfrm>
            <a:off x="7456043" y="1649968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Project location:</a:t>
            </a:r>
          </a:p>
          <a:p>
            <a:r>
              <a:rPr lang="en-US" altLang="zh-TW" dirty="0"/>
              <a:t>		</a:t>
            </a:r>
            <a:r>
              <a:rPr lang="zh-TW" altLang="en-US" dirty="0"/>
              <a:t>設定專案路徑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A152B9F-3D33-4264-B1CA-E70E8485EBB1}"/>
              </a:ext>
            </a:extLst>
          </p:cNvPr>
          <p:cNvSpPr txBox="1"/>
          <p:nvPr/>
        </p:nvSpPr>
        <p:spPr>
          <a:xfrm>
            <a:off x="7456043" y="2465427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Create project subdirectory:</a:t>
            </a:r>
          </a:p>
          <a:p>
            <a:r>
              <a:rPr lang="en-US" altLang="zh-TW" dirty="0"/>
              <a:t>		</a:t>
            </a:r>
            <a:r>
              <a:rPr lang="zh-TW" altLang="en-US" dirty="0"/>
              <a:t>設定專案路徑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98FB2C-407E-4C1E-A5C0-F7709625F20A}"/>
              </a:ext>
            </a:extLst>
          </p:cNvPr>
          <p:cNvSpPr/>
          <p:nvPr/>
        </p:nvSpPr>
        <p:spPr>
          <a:xfrm>
            <a:off x="4657725" y="5448300"/>
            <a:ext cx="914400" cy="3238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443E2E5D-D7CA-4481-B637-9D9F00976FF0}"/>
              </a:ext>
            </a:extLst>
          </p:cNvPr>
          <p:cNvCxnSpPr>
            <a:cxnSpLocks/>
          </p:cNvCxnSpPr>
          <p:nvPr/>
        </p:nvCxnSpPr>
        <p:spPr>
          <a:xfrm>
            <a:off x="5572125" y="5448300"/>
            <a:ext cx="208597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08E03D9-304C-4338-8AF3-BBC85DC99449}"/>
              </a:ext>
            </a:extLst>
          </p:cNvPr>
          <p:cNvSpPr txBox="1"/>
          <p:nvPr/>
        </p:nvSpPr>
        <p:spPr>
          <a:xfrm>
            <a:off x="7833379" y="5240893"/>
            <a:ext cx="1776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設定完後按</a:t>
            </a:r>
            <a:r>
              <a:rPr lang="en-US" altLang="zh-TW" dirty="0"/>
              <a:t>Next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00513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0909C6-5E99-40E5-92ED-7A8258AE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Project</a:t>
            </a:r>
            <a:r>
              <a:rPr lang="en-US" altLang="zh-TW" dirty="0">
                <a:sym typeface="Wingdings" panose="05000000000000000000" pitchFamily="2" charset="2"/>
              </a:rPr>
              <a:t> Explore</a:t>
            </a:r>
            <a:br>
              <a:rPr lang="en-US" altLang="zh-TW" dirty="0">
                <a:sym typeface="Wingdings" panose="05000000000000000000" pitchFamily="2" charset="2"/>
              </a:rPr>
            </a:br>
            <a:r>
              <a:rPr lang="en-US" altLang="zh-TW" dirty="0">
                <a:sym typeface="Wingdings" panose="05000000000000000000" pitchFamily="2" charset="2"/>
              </a:rPr>
              <a:t></a:t>
            </a:r>
            <a:r>
              <a:rPr lang="en-US" altLang="zh-TW" dirty="0" err="1">
                <a:sym typeface="Wingdings" panose="05000000000000000000" pitchFamily="2" charset="2"/>
              </a:rPr>
              <a:t>GPIO_Interrupt_testsrchelloworld.c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78187F2-4657-4F60-9F05-F566DD007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1824038"/>
            <a:ext cx="9220200" cy="489342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D58382D-1983-4FBB-B30E-C8BA14B94715}"/>
              </a:ext>
            </a:extLst>
          </p:cNvPr>
          <p:cNvSpPr/>
          <p:nvPr/>
        </p:nvSpPr>
        <p:spPr>
          <a:xfrm>
            <a:off x="942975" y="3876674"/>
            <a:ext cx="1400175" cy="1428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9BFDA41A-FD3E-434E-9DF0-1E80ACE4FED9}"/>
              </a:ext>
            </a:extLst>
          </p:cNvPr>
          <p:cNvCxnSpPr>
            <a:cxnSpLocks/>
          </p:cNvCxnSpPr>
          <p:nvPr/>
        </p:nvCxnSpPr>
        <p:spPr>
          <a:xfrm flipV="1">
            <a:off x="2343150" y="3876674"/>
            <a:ext cx="8067675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37E4BF9C-31F6-4135-932F-A2410FF1C39E}"/>
              </a:ext>
            </a:extLst>
          </p:cNvPr>
          <p:cNvSpPr txBox="1"/>
          <p:nvPr/>
        </p:nvSpPr>
        <p:spPr>
          <a:xfrm>
            <a:off x="10579611" y="369200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點兩下編輯</a:t>
            </a:r>
          </a:p>
        </p:txBody>
      </p:sp>
    </p:spTree>
    <p:extLst>
      <p:ext uri="{BB962C8B-B14F-4D97-AF65-F5344CB8AC3E}">
        <p14:creationId xmlns:p14="http://schemas.microsoft.com/office/powerpoint/2010/main" val="4340585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AA054A-E3CD-45CC-BAD1-0BB505460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155575"/>
            <a:ext cx="10515600" cy="1325563"/>
          </a:xfrm>
        </p:spPr>
        <p:txBody>
          <a:bodyPr/>
          <a:lstStyle/>
          <a:p>
            <a:r>
              <a:rPr lang="en-US" altLang="zh-TW" dirty="0"/>
              <a:t>Edit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511333E-0A4F-409E-8429-337DCD356502}"/>
              </a:ext>
            </a:extLst>
          </p:cNvPr>
          <p:cNvSpPr txBox="1"/>
          <p:nvPr/>
        </p:nvSpPr>
        <p:spPr>
          <a:xfrm>
            <a:off x="5991225" y="6454775"/>
            <a:ext cx="506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Reference:</a:t>
            </a:r>
            <a:r>
              <a:rPr lang="en-US" altLang="zh-TW" dirty="0" err="1">
                <a:hlinkClick r:id="rId3"/>
              </a:rPr>
              <a:t>GPIO</a:t>
            </a:r>
            <a:r>
              <a:rPr lang="en-US" altLang="zh-TW" dirty="0">
                <a:hlinkClick r:id="rId3"/>
              </a:rPr>
              <a:t> interrupt and processes (xilinx.com)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9E7FEB7-ED16-4FAF-8750-44D7E85951AD}"/>
              </a:ext>
            </a:extLst>
          </p:cNvPr>
          <p:cNvSpPr/>
          <p:nvPr/>
        </p:nvSpPr>
        <p:spPr>
          <a:xfrm>
            <a:off x="314960" y="2116852"/>
            <a:ext cx="2776854" cy="2199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&lt;stdio.h&gt;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"platform.h“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"xparameters.h“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"xgpio.h“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"xscugic.h“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"xil_exception.h“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#include "xil_printf.h"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ED01A3A4-6AB2-408A-B179-1B9D87CBD14F}"/>
              </a:ext>
            </a:extLst>
          </p:cNvPr>
          <p:cNvSpPr/>
          <p:nvPr/>
        </p:nvSpPr>
        <p:spPr>
          <a:xfrm>
            <a:off x="314960" y="1609248"/>
            <a:ext cx="2776854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Include header file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1A7B2CC-F4AC-421E-96B6-49956ACFC2B7}"/>
              </a:ext>
            </a:extLst>
          </p:cNvPr>
          <p:cNvSpPr/>
          <p:nvPr/>
        </p:nvSpPr>
        <p:spPr>
          <a:xfrm>
            <a:off x="3576319" y="2116852"/>
            <a:ext cx="8300721" cy="31319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#define INTC_DEVICE_ID 		XPAR_PS7_SCUGIC_0_DEVICE_ID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#define BTNS_DEVICE_ID		XPAR_AXI_GPIO_1_DEVICE_ID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#define LEDS_DEVICE_ID		XPAR_AXI_GPIO_0_DEVICE_ID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#define INTC_GPIO_INTERRUPT_ID 	XPAR_FABRIC_AXI_GPIO_1_IP2INTC_IRPT_INTR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#define BTN_INT 			XGPIO_IR_CH1_MASK</a:t>
            </a:r>
          </a:p>
          <a:p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led_data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btn_value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1EDD4DF9-3E1F-49FA-822A-49E6EDAE01EA}"/>
              </a:ext>
            </a:extLst>
          </p:cNvPr>
          <p:cNvSpPr/>
          <p:nvPr/>
        </p:nvSpPr>
        <p:spPr>
          <a:xfrm>
            <a:off x="3576320" y="1609248"/>
            <a:ext cx="8300720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Parameter definitions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54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319F2-B70C-499A-ACE0-39D40529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21285"/>
            <a:ext cx="10515600" cy="1325563"/>
          </a:xfrm>
        </p:spPr>
        <p:txBody>
          <a:bodyPr/>
          <a:lstStyle/>
          <a:p>
            <a:r>
              <a:rPr lang="en-US" altLang="zh-TW" dirty="0"/>
              <a:t>Edit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81D39E7-5236-48A6-BC49-54077EF9C5B9}"/>
              </a:ext>
            </a:extLst>
          </p:cNvPr>
          <p:cNvSpPr/>
          <p:nvPr/>
        </p:nvSpPr>
        <p:spPr>
          <a:xfrm>
            <a:off x="314960" y="2143599"/>
            <a:ext cx="6461760" cy="13255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void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BTN_Intr_Handler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(void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baseaddr_p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InterruptSystemSetup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IntcInitFunction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(u16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DeviceId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GpioInstancePtr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C086C4D-1B50-4CF6-9005-36A27E562F0C}"/>
              </a:ext>
            </a:extLst>
          </p:cNvPr>
          <p:cNvSpPr/>
          <p:nvPr/>
        </p:nvSpPr>
        <p:spPr>
          <a:xfrm>
            <a:off x="314960" y="1609248"/>
            <a:ext cx="6461760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PROTOTYPE FUNCTIONS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6358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319F2-B70C-499A-ACE0-39D40529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21285"/>
            <a:ext cx="10515600" cy="1325563"/>
          </a:xfrm>
        </p:spPr>
        <p:txBody>
          <a:bodyPr/>
          <a:lstStyle/>
          <a:p>
            <a:r>
              <a:rPr lang="en-US" altLang="zh-TW" dirty="0"/>
              <a:t>Edit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B2F3F0-8BB1-4493-A602-DCACA8AE5F88}"/>
              </a:ext>
            </a:extLst>
          </p:cNvPr>
          <p:cNvSpPr/>
          <p:nvPr/>
        </p:nvSpPr>
        <p:spPr>
          <a:xfrm>
            <a:off x="269240" y="1487488"/>
            <a:ext cx="11653520" cy="5303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BTN_Intr_Handler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(void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Disable GPIO interrupts	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XGpio_InterruptDisable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BTN_INT);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Ignore additional button presses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((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XGpio_InterruptGetStatus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&amp; BTN_INT) != BTN_INT) {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return;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	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btn_value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XGpio_DiscreteRead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1);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Increment counter based on button value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Reset if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centre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button pressed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btn_value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!= 1)	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led_data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led_data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+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btn_value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else	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led_data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0;	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XGpio_DiscreteWrite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1,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led_data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(void)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XGpio_InterruptClear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BTN_INT);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Enable GPIO interrupts	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BTN_INT);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5A5619E-2FA2-4A1E-AB2F-05E77AC93000}"/>
              </a:ext>
            </a:extLst>
          </p:cNvPr>
          <p:cNvSpPr/>
          <p:nvPr/>
        </p:nvSpPr>
        <p:spPr>
          <a:xfrm>
            <a:off x="269240" y="1074897"/>
            <a:ext cx="11653520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INTERRUPT HANDLER FUNCTIONS</a:t>
            </a:r>
          </a:p>
        </p:txBody>
      </p:sp>
    </p:spTree>
    <p:extLst>
      <p:ext uri="{BB962C8B-B14F-4D97-AF65-F5344CB8AC3E}">
        <p14:creationId xmlns:p14="http://schemas.microsoft.com/office/powerpoint/2010/main" val="9185988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319F2-B70C-499A-ACE0-39D40529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121285"/>
            <a:ext cx="10515600" cy="1325563"/>
          </a:xfrm>
        </p:spPr>
        <p:txBody>
          <a:bodyPr/>
          <a:lstStyle/>
          <a:p>
            <a:r>
              <a:rPr lang="en-US" altLang="zh-TW" dirty="0"/>
              <a:t>Edit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B2F3F0-8BB1-4493-A602-DCACA8AE5F88}"/>
              </a:ext>
            </a:extLst>
          </p:cNvPr>
          <p:cNvSpPr/>
          <p:nvPr/>
        </p:nvSpPr>
        <p:spPr>
          <a:xfrm>
            <a:off x="269240" y="1633696"/>
            <a:ext cx="11353800" cy="37206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InterruptSystemSetup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Enable interrupt	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BTN_INT);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XGpio_InterruptGlobalEnable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Xil_ExceptionRegisterHandler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(XIL_EXCEPTION_ID_INT,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Xil_ExceptionHandler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XScuGic_InterruptHandler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	</a:t>
            </a:r>
          </a:p>
          <a:p>
            <a:pPr lvl="1"/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Xil_ExceptionEnable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	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return XST_SUCCESS;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5A5619E-2FA2-4A1E-AB2F-05E77AC93000}"/>
              </a:ext>
            </a:extLst>
          </p:cNvPr>
          <p:cNvSpPr/>
          <p:nvPr/>
        </p:nvSpPr>
        <p:spPr>
          <a:xfrm>
            <a:off x="269240" y="1074897"/>
            <a:ext cx="11353800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 SETUP FUNCTIONS</a:t>
            </a:r>
          </a:p>
        </p:txBody>
      </p:sp>
    </p:spTree>
    <p:extLst>
      <p:ext uri="{BB962C8B-B14F-4D97-AF65-F5344CB8AC3E}">
        <p14:creationId xmlns:p14="http://schemas.microsoft.com/office/powerpoint/2010/main" val="36674835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DAB37BC-6815-4DC6-91E3-6478BBECB1E3}"/>
              </a:ext>
            </a:extLst>
          </p:cNvPr>
          <p:cNvSpPr/>
          <p:nvPr/>
        </p:nvSpPr>
        <p:spPr>
          <a:xfrm>
            <a:off x="271780" y="1"/>
            <a:ext cx="11686540" cy="678687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IntcInitFunction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(u16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DeviceId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GpioInstancePtr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 status;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Interrupt controller initialization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XScuGic_LookupConfig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DeviceId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XScuGic_CfgInitialize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IntcConfig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-&gt;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CpuBaseAddress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(status != XST_SUCCESS)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return XST_FAILURE;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Call to interrupt setup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InterruptSystemSetup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(status != XST_SUCCESS)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return XST_FAILURE;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Connect GPIO interrupt to handler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XScuGic_Connect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INTC_GPIO_INTERRUPT_ID, 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	   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Xil_ExceptionHandler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BTN_Intr_Handler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(void *)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GpioInstancePtr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(status != XST_SUCCESS)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return XST_FAILURE;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Enable GPIO interrupts interrupt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GpioInstancePtr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1);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XGpio_InterruptGlobalEnable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GpioInstancePtr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// Enable GPIO and timer interrupts in the controller</a:t>
            </a:r>
          </a:p>
          <a:p>
            <a:pPr lvl="1"/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XScuGic_Enable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INTC_GPIO_INTERRUPT_ID);</a:t>
            </a:r>
          </a:p>
          <a:p>
            <a:pPr lvl="1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return XST_SUCCESS;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55336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387D6DAE-9A22-4C6D-A2CE-F9D186E08A3B}"/>
              </a:ext>
            </a:extLst>
          </p:cNvPr>
          <p:cNvSpPr/>
          <p:nvPr/>
        </p:nvSpPr>
        <p:spPr>
          <a:xfrm>
            <a:off x="177800" y="109697"/>
            <a:ext cx="11353800" cy="3719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4FBC54-C829-4A94-9AB1-C3AA18D04E7F}"/>
              </a:ext>
            </a:extLst>
          </p:cNvPr>
          <p:cNvSpPr/>
          <p:nvPr/>
        </p:nvSpPr>
        <p:spPr>
          <a:xfrm>
            <a:off x="434340" y="853439"/>
            <a:ext cx="10731500" cy="53746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 main()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{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	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init_platform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	int status;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XGpio_Initialize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LEDS_DEVICE_ID);	 //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Initialise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LEDs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if (status != XST_SUCCESS)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return XST_FAILURE;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XGpio_Initialize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BTNS_DEVICE_ID); 	//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Initialise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Push Buttons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if (status != XST_SUCCESS)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return XST_FAILURE;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XGpio_SetDataDirection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LEDInst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1, 0x00);		 // Set LEDs direction to outputs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XGpio_SetDataDirection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1, 0xFF); 		// Set all buttons direction to inputs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status =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IntcInitFunction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(INTC_DEVICE_ID, &amp;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BTNInst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 	// Initialize interrupt controller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if (status != XST_SUCCESS)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return XST_FAILURE;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while (1);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altLang="zh-TW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cleanup_platform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return 0;</a:t>
            </a:r>
          </a:p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972054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6CDB22-B566-4678-BD12-E2041998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-6987"/>
            <a:ext cx="10515600" cy="1325563"/>
          </a:xfrm>
        </p:spPr>
        <p:txBody>
          <a:bodyPr/>
          <a:lstStyle/>
          <a:p>
            <a:r>
              <a:rPr lang="en-US" altLang="zh-TW" dirty="0"/>
              <a:t>Program FPGA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DF5DB5A-F728-4F9F-AB77-B426F7769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1016316"/>
            <a:ext cx="10637520" cy="565118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FAD2623-6005-4039-9CD4-B61CBC3D4E47}"/>
              </a:ext>
            </a:extLst>
          </p:cNvPr>
          <p:cNvSpPr/>
          <p:nvPr/>
        </p:nvSpPr>
        <p:spPr>
          <a:xfrm>
            <a:off x="2212975" y="1318576"/>
            <a:ext cx="194945" cy="1647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04708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711EAD3-18D8-48CD-B50B-89A39DCF5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563" y="1001819"/>
            <a:ext cx="4541914" cy="485436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2E5CEC4-7530-40FF-86D0-3D4A2F7670B1}"/>
              </a:ext>
            </a:extLst>
          </p:cNvPr>
          <p:cNvSpPr/>
          <p:nvPr/>
        </p:nvSpPr>
        <p:spPr>
          <a:xfrm>
            <a:off x="3921760" y="5474016"/>
            <a:ext cx="995680" cy="2968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08271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7D4D01-4A46-43A3-BECC-1C152084C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altLang="zh-TW" dirty="0"/>
              <a:t>Run </a:t>
            </a:r>
            <a:r>
              <a:rPr lang="en-US" altLang="zh-TW" dirty="0">
                <a:sym typeface="Wingdings" panose="05000000000000000000" pitchFamily="2" charset="2"/>
              </a:rPr>
              <a:t> Run As  Launch on Hardware(GDB) 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6253686-67EA-4D13-89C9-83AA60761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1115026"/>
            <a:ext cx="10434320" cy="554102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C5F5350-4FC2-49E5-BE36-BDC058F41B68}"/>
              </a:ext>
            </a:extLst>
          </p:cNvPr>
          <p:cNvSpPr/>
          <p:nvPr/>
        </p:nvSpPr>
        <p:spPr>
          <a:xfrm>
            <a:off x="4632960" y="2143725"/>
            <a:ext cx="2265680" cy="2032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054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5DE835-65B1-486D-AB26-FEED79BA2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Select Project Type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1776598-F3BD-48ED-855B-404495DF9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79482"/>
            <a:ext cx="6162998" cy="521339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39C5206-02B3-4787-9396-84272934D0C9}"/>
              </a:ext>
            </a:extLst>
          </p:cNvPr>
          <p:cNvSpPr/>
          <p:nvPr/>
        </p:nvSpPr>
        <p:spPr>
          <a:xfrm>
            <a:off x="1057274" y="2405020"/>
            <a:ext cx="1219201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0CC1540E-47E7-4A9B-8980-8B28B65FA99D}"/>
              </a:ext>
            </a:extLst>
          </p:cNvPr>
          <p:cNvCxnSpPr>
            <a:cxnSpLocks/>
          </p:cNvCxnSpPr>
          <p:nvPr/>
        </p:nvCxnSpPr>
        <p:spPr>
          <a:xfrm>
            <a:off x="2276475" y="2376445"/>
            <a:ext cx="519112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2705AB61-9144-4933-8508-554EE4C76076}"/>
              </a:ext>
            </a:extLst>
          </p:cNvPr>
          <p:cNvSpPr txBox="1"/>
          <p:nvPr/>
        </p:nvSpPr>
        <p:spPr>
          <a:xfrm>
            <a:off x="7683981" y="2724065"/>
            <a:ext cx="16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不指定</a:t>
            </a:r>
            <a:r>
              <a:rPr lang="en-US" altLang="zh-TW" dirty="0"/>
              <a:t>Sources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52CDBA-F96A-4DFD-BD15-987DED101A84}"/>
              </a:ext>
            </a:extLst>
          </p:cNvPr>
          <p:cNvSpPr/>
          <p:nvPr/>
        </p:nvSpPr>
        <p:spPr>
          <a:xfrm>
            <a:off x="1333499" y="2881228"/>
            <a:ext cx="1743076" cy="2285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051B567-7494-4A87-B599-33258DE8661C}"/>
              </a:ext>
            </a:extLst>
          </p:cNvPr>
          <p:cNvCxnSpPr>
            <a:cxnSpLocks/>
          </p:cNvCxnSpPr>
          <p:nvPr/>
        </p:nvCxnSpPr>
        <p:spPr>
          <a:xfrm>
            <a:off x="3076575" y="2938420"/>
            <a:ext cx="439102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36E7B14-BD6E-444B-8D49-8F2B506ECFFC}"/>
              </a:ext>
            </a:extLst>
          </p:cNvPr>
          <p:cNvSpPr txBox="1"/>
          <p:nvPr/>
        </p:nvSpPr>
        <p:spPr>
          <a:xfrm>
            <a:off x="7683982" y="2344179"/>
            <a:ext cx="1693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選擇</a:t>
            </a:r>
            <a:r>
              <a:rPr lang="en-US" altLang="zh-TW" dirty="0"/>
              <a:t>RTL</a:t>
            </a:r>
            <a:r>
              <a:rPr lang="zh-TW" altLang="en-US" dirty="0"/>
              <a:t> </a:t>
            </a:r>
            <a:r>
              <a:rPr lang="en-US" altLang="zh-TW" dirty="0"/>
              <a:t>Project</a:t>
            </a:r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F29F4A6-C77C-4CD9-8045-1493B30B654C}"/>
              </a:ext>
            </a:extLst>
          </p:cNvPr>
          <p:cNvSpPr/>
          <p:nvPr/>
        </p:nvSpPr>
        <p:spPr>
          <a:xfrm>
            <a:off x="4629149" y="6081628"/>
            <a:ext cx="838201" cy="3286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31C6622E-EC21-4C99-9396-3C327D22385C}"/>
              </a:ext>
            </a:extLst>
          </p:cNvPr>
          <p:cNvCxnSpPr>
            <a:cxnSpLocks/>
          </p:cNvCxnSpPr>
          <p:nvPr/>
        </p:nvCxnSpPr>
        <p:spPr>
          <a:xfrm>
            <a:off x="5467350" y="6243595"/>
            <a:ext cx="208597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523871C-C6EA-4069-878F-BB7F4D3753D0}"/>
              </a:ext>
            </a:extLst>
          </p:cNvPr>
          <p:cNvSpPr txBox="1"/>
          <p:nvPr/>
        </p:nvSpPr>
        <p:spPr>
          <a:xfrm>
            <a:off x="7618786" y="60504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選擇後按下一步</a:t>
            </a:r>
          </a:p>
        </p:txBody>
      </p:sp>
    </p:spTree>
    <p:extLst>
      <p:ext uri="{BB962C8B-B14F-4D97-AF65-F5344CB8AC3E}">
        <p14:creationId xmlns:p14="http://schemas.microsoft.com/office/powerpoint/2010/main" val="37142702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DD1888C-8679-482C-AB5F-A6FBF0E03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23" y="609514"/>
            <a:ext cx="6778197" cy="28107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EB02B8A-AB6F-49E3-9F18-16A6CBF5F767}"/>
              </a:ext>
            </a:extLst>
          </p:cNvPr>
          <p:cNvSpPr txBox="1"/>
          <p:nvPr/>
        </p:nvSpPr>
        <p:spPr>
          <a:xfrm>
            <a:off x="760523" y="4104640"/>
            <a:ext cx="7313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如果出現這種狀況到</a:t>
            </a:r>
            <a:r>
              <a:rPr lang="en-US" altLang="zh-TW" dirty="0"/>
              <a:t>Run </a:t>
            </a:r>
            <a:r>
              <a:rPr lang="en-US" altLang="zh-TW" dirty="0">
                <a:sym typeface="Wingdings" panose="05000000000000000000" pitchFamily="2" charset="2"/>
              </a:rPr>
              <a:t> Run configuration </a:t>
            </a:r>
            <a:r>
              <a:rPr lang="zh-TW" altLang="en-US" dirty="0">
                <a:sym typeface="Wingdings" panose="05000000000000000000" pitchFamily="2" charset="2"/>
              </a:rPr>
              <a:t>修改成</a:t>
            </a:r>
            <a:r>
              <a:rPr lang="en-US" altLang="zh-TW" dirty="0">
                <a:sym typeface="Wingdings" panose="05000000000000000000" pitchFamily="2" charset="2"/>
              </a:rPr>
              <a:t>Reset Entire System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6479016-DC56-4D23-8D2C-35994D38D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23" y="4965663"/>
            <a:ext cx="4343776" cy="1425063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C118B714-4CAE-451E-A52C-B0BE7F64D1BB}"/>
              </a:ext>
            </a:extLst>
          </p:cNvPr>
          <p:cNvSpPr/>
          <p:nvPr/>
        </p:nvSpPr>
        <p:spPr>
          <a:xfrm rot="5400000">
            <a:off x="2708891" y="3587549"/>
            <a:ext cx="447040" cy="497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F32561E3-7A14-4BA8-8C35-910C5DB2CFA0}"/>
              </a:ext>
            </a:extLst>
          </p:cNvPr>
          <p:cNvSpPr/>
          <p:nvPr/>
        </p:nvSpPr>
        <p:spPr>
          <a:xfrm rot="5400000">
            <a:off x="2708891" y="4493223"/>
            <a:ext cx="447040" cy="497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64939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324ABB-E637-459D-AA78-E9689B28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D96A0F-1D50-43D3-B948-D3B7C6F6D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Problem with ps7_init (xilinx.com)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Xilinx Zynq </a:t>
            </a:r>
            <a:r>
              <a:rPr lang="en-US" altLang="zh-TW" dirty="0" err="1">
                <a:hlinkClick r:id="rId3"/>
              </a:rPr>
              <a:t>Vivado</a:t>
            </a:r>
            <a:r>
              <a:rPr lang="en-US" altLang="zh-TW" dirty="0">
                <a:hlinkClick r:id="rId3"/>
              </a:rPr>
              <a:t> GPIO Interrupt Example – YouTube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GPIO interrupt and processes (xilinx.com)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153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124D45-3986-455B-A0F4-1CA0E233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Select your board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ED46778-E1E8-44B0-8FF5-E908999B3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345317"/>
            <a:ext cx="4305929" cy="362673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56D0EF9-4DEB-4007-B43B-EDE5D2F62B8C}"/>
              </a:ext>
            </a:extLst>
          </p:cNvPr>
          <p:cNvSpPr/>
          <p:nvPr/>
        </p:nvSpPr>
        <p:spPr>
          <a:xfrm>
            <a:off x="1123950" y="2156544"/>
            <a:ext cx="485776" cy="1770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25F11EE-2579-488D-9DDA-764545119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363" y="1345317"/>
            <a:ext cx="4285350" cy="3626733"/>
          </a:xfrm>
          <a:prstGeom prst="rect">
            <a:avLst/>
          </a:prstGeom>
        </p:spPr>
      </p:pic>
      <p:sp>
        <p:nvSpPr>
          <p:cNvPr id="9" name="箭號: 向右 8">
            <a:extLst>
              <a:ext uri="{FF2B5EF4-FFF2-40B4-BE49-F238E27FC236}">
                <a16:creationId xmlns:a16="http://schemas.microsoft.com/office/drawing/2014/main" id="{A0185BBF-1500-4584-87E2-9106D3BF5E27}"/>
              </a:ext>
            </a:extLst>
          </p:cNvPr>
          <p:cNvSpPr/>
          <p:nvPr/>
        </p:nvSpPr>
        <p:spPr>
          <a:xfrm>
            <a:off x="4829175" y="2857500"/>
            <a:ext cx="1266825" cy="571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AB47A5-E561-4D36-9375-1EE27DD8BCAC}"/>
              </a:ext>
            </a:extLst>
          </p:cNvPr>
          <p:cNvSpPr/>
          <p:nvPr/>
        </p:nvSpPr>
        <p:spPr>
          <a:xfrm>
            <a:off x="6610350" y="3661494"/>
            <a:ext cx="1657350" cy="1770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37C633F-887E-4930-8EA1-D358AD14472B}"/>
              </a:ext>
            </a:extLst>
          </p:cNvPr>
          <p:cNvSpPr txBox="1"/>
          <p:nvPr/>
        </p:nvSpPr>
        <p:spPr>
          <a:xfrm>
            <a:off x="370575" y="5437906"/>
            <a:ext cx="5734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選擇</a:t>
            </a:r>
            <a:r>
              <a:rPr lang="en-US" altLang="zh-TW" dirty="0"/>
              <a:t>Board-&gt;</a:t>
            </a:r>
            <a:r>
              <a:rPr lang="en-US" altLang="zh-TW" dirty="0" err="1"/>
              <a:t>Zedbord</a:t>
            </a:r>
            <a:r>
              <a:rPr lang="en-US" altLang="zh-TW" dirty="0"/>
              <a:t> Zynq Evaluation and</a:t>
            </a:r>
            <a:r>
              <a:rPr lang="zh-TW" altLang="en-US" dirty="0"/>
              <a:t> </a:t>
            </a:r>
            <a:r>
              <a:rPr lang="en-US" altLang="zh-TW" dirty="0"/>
              <a:t>Development Kit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3B4B89C-C350-4248-A95E-007DBC8D5949}"/>
              </a:ext>
            </a:extLst>
          </p:cNvPr>
          <p:cNvSpPr/>
          <p:nvPr/>
        </p:nvSpPr>
        <p:spPr>
          <a:xfrm>
            <a:off x="9048750" y="4660736"/>
            <a:ext cx="542925" cy="2446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4070FCC-5F02-4DE7-B344-EACE3385DFF5}"/>
              </a:ext>
            </a:extLst>
          </p:cNvPr>
          <p:cNvSpPr txBox="1"/>
          <p:nvPr/>
        </p:nvSpPr>
        <p:spPr>
          <a:xfrm>
            <a:off x="361610" y="5825419"/>
            <a:ext cx="1829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選擇完畢後 </a:t>
            </a:r>
            <a:r>
              <a:rPr lang="en-US" altLang="zh-TW" dirty="0"/>
              <a:t>Next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25972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E9F92A7-83BA-4CC6-9EE4-E4806FF12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270" y="243564"/>
            <a:ext cx="7491109" cy="637087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6D54DFB-9BC0-49F3-BDD3-12653397ADB7}"/>
              </a:ext>
            </a:extLst>
          </p:cNvPr>
          <p:cNvSpPr/>
          <p:nvPr/>
        </p:nvSpPr>
        <p:spPr>
          <a:xfrm>
            <a:off x="7658100" y="6118061"/>
            <a:ext cx="790575" cy="2922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6428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1C828C-191A-4016-A263-24F48A333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 INTEGRATOR </a:t>
            </a:r>
            <a:r>
              <a:rPr lang="en-US" altLang="zh-TW" dirty="0">
                <a:sym typeface="Wingdings" panose="05000000000000000000" pitchFamily="2" charset="2"/>
              </a:rPr>
              <a:t></a:t>
            </a:r>
            <a:r>
              <a:rPr lang="en-US" altLang="zh-TW" dirty="0"/>
              <a:t>Create Block Design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B9B5109-9B24-4143-8A87-4595AECF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00460"/>
            <a:ext cx="10096500" cy="534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42BE6F2-46A2-49A5-9809-411DA0F27845}"/>
              </a:ext>
            </a:extLst>
          </p:cNvPr>
          <p:cNvSpPr/>
          <p:nvPr/>
        </p:nvSpPr>
        <p:spPr>
          <a:xfrm>
            <a:off x="862012" y="3209924"/>
            <a:ext cx="1109663" cy="4286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82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A5C126C-CF52-40E4-8154-B61927063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375"/>
            <a:ext cx="12192000" cy="64452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D1A3DB1-95E6-4A68-99E5-D57BD3FB59F8}"/>
              </a:ext>
            </a:extLst>
          </p:cNvPr>
          <p:cNvSpPr/>
          <p:nvPr/>
        </p:nvSpPr>
        <p:spPr>
          <a:xfrm>
            <a:off x="5886450" y="4086225"/>
            <a:ext cx="762000" cy="342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2488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1105</Words>
  <Application>Microsoft Office PowerPoint</Application>
  <PresentationFormat>寬螢幕</PresentationFormat>
  <Paragraphs>159</Paragraphs>
  <Slides>51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51</vt:i4>
      </vt:variant>
    </vt:vector>
  </HeadingPairs>
  <TitlesOfParts>
    <vt:vector size="57" baseType="lpstr">
      <vt:lpstr>新細明體</vt:lpstr>
      <vt:lpstr>Arial</vt:lpstr>
      <vt:lpstr>Calibri</vt:lpstr>
      <vt:lpstr>Calibri Light</vt:lpstr>
      <vt:lpstr>Wingdings</vt:lpstr>
      <vt:lpstr>Office 佈景主題</vt:lpstr>
      <vt:lpstr>Xilinx GPIO Interrupt example</vt:lpstr>
      <vt:lpstr>File-&gt;New Project</vt:lpstr>
      <vt:lpstr>Next</vt:lpstr>
      <vt:lpstr>PowerPoint 簡報</vt:lpstr>
      <vt:lpstr>Select Project Type</vt:lpstr>
      <vt:lpstr>Select your board</vt:lpstr>
      <vt:lpstr>PowerPoint 簡報</vt:lpstr>
      <vt:lpstr>IP INTEGRATOR Create Block Design</vt:lpstr>
      <vt:lpstr>PowerPoint 簡報</vt:lpstr>
      <vt:lpstr>Add IP</vt:lpstr>
      <vt:lpstr>Add PS(Processing system)</vt:lpstr>
      <vt:lpstr>Run block Automation</vt:lpstr>
      <vt:lpstr>PowerPoint 簡報</vt:lpstr>
      <vt:lpstr>Add two GPIO IP</vt:lpstr>
      <vt:lpstr>PowerPoint 簡報</vt:lpstr>
      <vt:lpstr>Setting IP connect</vt:lpstr>
      <vt:lpstr>Setting GPIO AXI</vt:lpstr>
      <vt:lpstr>Setting GPIO</vt:lpstr>
      <vt:lpstr>axi_gpio_1 Enable Interrupt</vt:lpstr>
      <vt:lpstr>axi_gpio_1 Enable Interrupt</vt:lpstr>
      <vt:lpstr>Processing system Enable IRQ</vt:lpstr>
      <vt:lpstr>Processing system Enable IRQ</vt:lpstr>
      <vt:lpstr>PowerPoint 簡報</vt:lpstr>
      <vt:lpstr>Regenerate layout</vt:lpstr>
      <vt:lpstr>Validation design</vt:lpstr>
      <vt:lpstr>Create HDL wrapper</vt:lpstr>
      <vt:lpstr>PowerPoint 簡報</vt:lpstr>
      <vt:lpstr>Generate Bitstream</vt:lpstr>
      <vt:lpstr>PowerPoint 簡報</vt:lpstr>
      <vt:lpstr>PowerPoint 簡報</vt:lpstr>
      <vt:lpstr>PowerPoint 簡報</vt:lpstr>
      <vt:lpstr>PowerPoint 簡報</vt:lpstr>
      <vt:lpstr>FileExportExport Hardware</vt:lpstr>
      <vt:lpstr>PowerPoint 簡報</vt:lpstr>
      <vt:lpstr>File Launch SDK</vt:lpstr>
      <vt:lpstr>PowerPoint 簡報</vt:lpstr>
      <vt:lpstr>FileNewapplication project</vt:lpstr>
      <vt:lpstr>PowerPoint 簡報</vt:lpstr>
      <vt:lpstr>PowerPoint 簡報</vt:lpstr>
      <vt:lpstr>Project Explore GPIO_Interrupt_testsrchelloworld.c</vt:lpstr>
      <vt:lpstr>Edit code</vt:lpstr>
      <vt:lpstr>Edit code</vt:lpstr>
      <vt:lpstr>Edit code</vt:lpstr>
      <vt:lpstr>Edit code</vt:lpstr>
      <vt:lpstr>PowerPoint 簡報</vt:lpstr>
      <vt:lpstr>PowerPoint 簡報</vt:lpstr>
      <vt:lpstr>Program FPGA</vt:lpstr>
      <vt:lpstr>PowerPoint 簡報</vt:lpstr>
      <vt:lpstr>Run  Run As  Launch on Hardware(GDB) </vt:lpstr>
      <vt:lpstr>PowerPoint 簡報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Xilinx GPIO Interrupt example</dc:title>
  <dc:creator>QIUBO-WEI</dc:creator>
  <cp:lastModifiedBy>QIUBO-WEI</cp:lastModifiedBy>
  <cp:revision>17</cp:revision>
  <dcterms:created xsi:type="dcterms:W3CDTF">2022-05-08T04:02:21Z</dcterms:created>
  <dcterms:modified xsi:type="dcterms:W3CDTF">2022-05-08T12:21:21Z</dcterms:modified>
</cp:coreProperties>
</file>

<file path=docProps/thumbnail.jpeg>
</file>